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4" r:id="rId4"/>
    <p:sldId id="260" r:id="rId5"/>
    <p:sldId id="261" r:id="rId6"/>
    <p:sldId id="277" r:id="rId7"/>
    <p:sldId id="268" r:id="rId8"/>
    <p:sldId id="263" r:id="rId9"/>
    <p:sldId id="278" r:id="rId10"/>
  </p:sldIdLst>
  <p:sldSz cx="18288000" cy="10287000"/>
  <p:notesSz cx="6858000" cy="9144000"/>
  <p:embeddedFontLst>
    <p:embeddedFont>
      <p:font typeface="Nunito Sans" panose="020B0604020202020204" charset="-52"/>
      <p:bold r:id="rId12"/>
      <p:boldItalic r:id="rId13"/>
    </p:embeddedFont>
    <p:embeddedFont>
      <p:font typeface="Nunito Sans ExtraLight" panose="020B0604020202020204" charset="-52"/>
      <p:regular r:id="rId14"/>
      <p:bold r:id="rId15"/>
      <p:italic r:id="rId16"/>
      <p:boldItalic r:id="rId17"/>
    </p:embeddedFont>
    <p:embeddedFont>
      <p:font typeface="Nunito Light" panose="020B0604020202020204" charset="-52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ans Black" panose="020B0604020202020204" charset="-52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808508" cy="4233853"/>
            <a:chOff x="0" y="19050"/>
            <a:chExt cx="13078011" cy="5645135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71" dirty="0" smtClean="0">
                  <a:solidFill>
                    <a:srgbClr val="171616"/>
                  </a:solidFill>
                  <a:latin typeface="Nunito Sans ExtraLight"/>
                  <a:sym typeface="Nunito Sans ExtraLight"/>
                </a:rPr>
                <a:t>Шаурмичная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71" dirty="0" smtClean="0">
                  <a:solidFill>
                    <a:srgbClr val="171616"/>
                  </a:solidFill>
                  <a:latin typeface="Nunito Sans ExtraLight"/>
                  <a:sym typeface="Nunito Sans ExtraLight"/>
                </a:rPr>
                <a:t>Яндексоидов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1629535" y="4448639"/>
              <a:ext cx="11448476" cy="121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Игра-проект для Яндекс лицея</a:t>
              </a:r>
            </a:p>
            <a:p>
              <a:pPr marL="0" marR="0" lvl="0" indent="0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Авторы</a:t>
              </a:r>
              <a:r>
                <a:rPr lang="en-US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:</a:t>
              </a: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 Чикунова Вероника, Молчанова Анастасия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Что это за игра такая</a:t>
            </a:r>
            <a:r>
              <a:rPr lang="en-US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?</a:t>
            </a:r>
            <a:endParaRPr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7" y="1083504"/>
            <a:ext cx="8470524" cy="7912371"/>
            <a:chOff x="-2" y="-911910"/>
            <a:chExt cx="11294032" cy="10549829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-1" y="-144238"/>
              <a:ext cx="11294031" cy="229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Наша игра сюжетная, с интересным развитием событий, любой играющий в неё человек погрузится в невероятную битву Семёна и Антона Борисовича. </a:t>
              </a:r>
              <a:endParaRPr dirty="0"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911910"/>
              <a:ext cx="7457122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Сюжет</a:t>
              </a:r>
              <a:endParaRPr dirty="0"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-2" y="2695169"/>
              <a:ext cx="11063372" cy="229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Первый этап нашей игры – это возможность собрать свою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от лица Семёна. Вы сможете положить в нее всё что угодно, даже таракана или глаз.</a:t>
              </a:r>
              <a:endParaRPr dirty="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-1" y="1803053"/>
              <a:ext cx="957824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Собрать </a:t>
              </a:r>
              <a:r>
                <a:rPr lang="ru-RU" sz="1999" b="1" dirty="0" err="1" smtClean="0">
                  <a:solidFill>
                    <a:srgbClr val="171616"/>
                  </a:solidFill>
                  <a:latin typeface="Nunito Sans"/>
                  <a:sym typeface="Nunito Sans"/>
                </a:rPr>
                <a:t>шаурму</a:t>
              </a:r>
              <a:endParaRPr dirty="0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-2" y="5618100"/>
              <a:ext cx="11063372" cy="4019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Вторым этапом должна быть битва Антона Борисовича и Семёна за последнюю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но битвы на мечах или что-то вроде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танчиков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уже не интересно, лучше поработать мозгами. По этому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войнушка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Антона Борисовича и Семена будет происходить в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интелеклуальном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поединке под названием «Три в ряд». Если пользователь выигрывает, то победа отдаётся  Антону Борисовичу, в противном случае Семёну.</a:t>
              </a:r>
              <a:endParaRPr dirty="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2057" y="4714101"/>
              <a:ext cx="8224079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А теперь подумаем</a:t>
              </a:r>
              <a:endParaRPr dirty="0"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4912960" y="2305952"/>
            <a:ext cx="8962733" cy="5298516"/>
            <a:chOff x="-315244" y="-1167241"/>
            <a:chExt cx="11950310" cy="7064690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-315244" y="-1167241"/>
              <a:ext cx="10652286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Использованные библиотеки</a:t>
              </a:r>
              <a:endParaRPr dirty="0"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982780" y="2450864"/>
              <a:ext cx="10652286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1999" b="1" i="0" u="none" strike="noStrike" cap="none" dirty="0" err="1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pygame</a:t>
              </a:r>
              <a:endParaRPr lang="en-US" sz="1999" b="1" i="0" u="none" strike="noStrike" cap="none" dirty="0" smtClean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random</a:t>
              </a:r>
              <a:endParaRPr lang="ru-RU" sz="1999" b="1" i="0" u="none" strike="noStrike" cap="none" dirty="0" smtClean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err="1" smtClean="0">
                  <a:latin typeface="Nunito Sans" panose="020B0604020202020204" charset="-52"/>
                </a:rPr>
                <a:t>Os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smtClean="0">
                  <a:latin typeface="Nunito Sans" panose="020B0604020202020204" charset="-52"/>
                </a:rPr>
                <a:t>Sys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err="1" smtClean="0">
                  <a:latin typeface="Nunito Sans" panose="020B0604020202020204" charset="-52"/>
                </a:rPr>
                <a:t>subprocess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dirty="0" smtClean="0"/>
                <a:t> </a:t>
              </a:r>
              <a:r>
                <a:rPr lang="en-US" sz="2000" b="1" dirty="0">
                  <a:solidFill>
                    <a:srgbClr val="171616"/>
                  </a:solidFill>
                  <a:latin typeface="Nunito Sans" panose="020B0604020202020204" charset="-52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dirty="0" smtClean="0">
                  <a:latin typeface="Nunito Sans" panose="020B0604020202020204" charset="-52"/>
                </a:rPr>
                <a:t>from </a:t>
              </a:r>
              <a:r>
                <a:rPr lang="en-US" sz="2000" dirty="0" err="1">
                  <a:latin typeface="Nunito Sans" panose="020B0604020202020204" charset="-52"/>
                </a:rPr>
                <a:t>moviepy.editor</a:t>
              </a:r>
              <a:r>
                <a:rPr lang="en-US" sz="2000" dirty="0">
                  <a:latin typeface="Nunito Sans" panose="020B0604020202020204" charset="-52"/>
                </a:rPr>
                <a:t> import </a:t>
              </a:r>
              <a:r>
                <a:rPr lang="en-US" sz="2000" dirty="0" err="1">
                  <a:latin typeface="Nunito Sans" panose="020B0604020202020204" charset="-52"/>
                </a:rPr>
                <a:t>VideoFileClip</a:t>
              </a:r>
              <a:endParaRPr sz="2000" dirty="0">
                <a:latin typeface="Nunito Sans" panose="020B0604020202020204" charset="-52"/>
              </a:endParaRPr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897931" y="930540"/>
            <a:ext cx="6776490" cy="8009775"/>
            <a:chOff x="609520" y="-3600830"/>
            <a:chExt cx="9035321" cy="1067970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616605" y="-3600830"/>
              <a:ext cx="7477950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Правила игры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609520" y="-1535027"/>
              <a:ext cx="9035321" cy="8613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Первый этап</a:t>
              </a:r>
              <a:r>
                <a:rPr lang="en-US" sz="1999" b="0" i="0" u="none" strike="noStrike" cap="none" dirty="0" smtClean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endParaRPr lang="ru-RU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Передвижение по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шаурмичной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осуществляется кнопками </a:t>
              </a:r>
              <a:r>
                <a:rPr lang="en-US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WASD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их вы можете найти на клавиатуре в верхнем левом углу.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Второй этап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Готовка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шаурмы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. Для того, чтобы приготовить незабываемую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нужно воспользоваться мышью (компьютерной, а не живой). С помощью неё пользователь будет перетаскивать ингредиенты на лаваш.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Третий этап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Это этап с фишками. Их вам нужно собрать минимум три за один ход. Количество уже собранных будет считаться по цветам. Необходимо собрать </a:t>
              </a:r>
              <a:r>
                <a:rPr lang="en-US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n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фишек за определённое количество времени.</a:t>
              </a:r>
              <a:endParaRPr dirty="0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4326" r="19227" b="2521"/>
          <a:stretch/>
        </p:blipFill>
        <p:spPr>
          <a:xfrm>
            <a:off x="9156357" y="1025105"/>
            <a:ext cx="8027845" cy="82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367164" y="2838444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0639725" y="2445120"/>
            <a:ext cx="6619575" cy="6481535"/>
            <a:chOff x="-1783380" y="-328688"/>
            <a:chExt cx="8826100" cy="8642045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-1783380" y="-328688"/>
              <a:ext cx="6086263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Сюжет</a:t>
              </a:r>
              <a:endParaRPr dirty="0"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-1725242" y="1570376"/>
              <a:ext cx="7042720" cy="5170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</a:rPr>
                <a:t>Семён работает в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шаурмичной</a:t>
              </a:r>
              <a:r>
                <a:rPr lang="ru-RU" sz="2000" dirty="0" smtClean="0">
                  <a:latin typeface="Nunito Light" panose="020B0604020202020204" charset="-52"/>
                </a:rPr>
                <a:t>. Вечером осталось мало ингредиентов, всего на одну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. Семён, думая, что никто больше не придет делает себе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, но вдруг распахивается дверь в зал врывается всемогущий Антон Борисович, желающий купить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. Семён не желает отдавать своё сокровище и начинается интеллектуальная битва.</a:t>
              </a:r>
              <a:endParaRPr sz="2000" dirty="0">
                <a:latin typeface="Nunito Light" panose="020B0604020202020204" charset="-52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-877796" y="7739097"/>
              <a:ext cx="70427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dirty="0"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 t="4610" r="10635" b="1980"/>
          <a:stretch/>
        </p:blipFill>
        <p:spPr>
          <a:xfrm>
            <a:off x="3806414" y="836186"/>
            <a:ext cx="5309246" cy="5266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9" t="3726" r="21247" b="14879"/>
          <a:stretch/>
        </p:blipFill>
        <p:spPr>
          <a:xfrm>
            <a:off x="1639557" y="4512942"/>
            <a:ext cx="5123217" cy="51596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2" y="0"/>
            <a:ext cx="10347158" cy="10347158"/>
          </a:xfrm>
          <a:prstGeom prst="rect">
            <a:avLst/>
          </a:prstGeom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06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latin typeface="Nunito Light"/>
                <a:sym typeface="Nunito Light"/>
              </a:rPr>
              <a:t>Первая часть</a:t>
            </a:r>
            <a:endParaRPr dirty="0"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2571842"/>
            <a:ext cx="5608462" cy="5192094"/>
            <a:chOff x="0" y="-1264747"/>
            <a:chExt cx="7477949" cy="1988552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-926476"/>
              <a:ext cx="7477949" cy="165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Музыку для этой части мы взяли у группы «Дурной вкус», а именно песню «Пластинки», собрать </a:t>
              </a:r>
              <a:r>
                <a:rPr lang="ru-RU" sz="2000" dirty="0" err="1" smtClean="0">
                  <a:latin typeface="Nunito Light" panose="020B0604020202020204" charset="-52"/>
                  <a:cs typeface="Arial" panose="020B0604020202020204" pitchFamily="34" charset="0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 и походить в теле Семёна можно будет под эту песню.</a:t>
              </a: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000" dirty="0">
                <a:latin typeface="Nunito Light" panose="020B0604020202020204" charset="-52"/>
                <a:cs typeface="Arial" panose="020B0604020202020204" pitchFamily="34" charset="0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В сюжетной части используется музыка из </a:t>
              </a:r>
              <a:r>
                <a:rPr lang="ru-RU" sz="2000" dirty="0" err="1" smtClean="0">
                  <a:latin typeface="Nunito Light" panose="020B0604020202020204" charset="-52"/>
                  <a:cs typeface="Arial" panose="020B0604020202020204" pitchFamily="34" charset="0"/>
                </a:rPr>
                <a:t>хорроров</a:t>
              </a: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, а так же озвучка от наших друзей)</a:t>
              </a: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000" dirty="0">
                <a:latin typeface="Nunito Light" panose="020B0604020202020204" charset="-52"/>
                <a:cs typeface="Arial" panose="020B0604020202020204" pitchFamily="34" charset="0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Эту часть делала Вероника, давайте похлопаем ей за её старания </a:t>
              </a:r>
              <a:r>
                <a:rPr lang="en-US" sz="2000" dirty="0" smtClean="0">
                  <a:latin typeface="Nunito Light" panose="020B0604020202020204" charset="-52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sz="2000" dirty="0">
                <a:latin typeface="Nunito Light" panose="020B0604020202020204" charset="-52"/>
                <a:cs typeface="Arial" panose="020B0604020202020204" pitchFamily="34" charset="0"/>
              </a:endParaRPr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1264747"/>
              <a:ext cx="699931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Музыка и сюжет</a:t>
              </a:r>
              <a:endParaRPr dirty="0"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-9885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15" y="0"/>
            <a:ext cx="9979185" cy="10287000"/>
          </a:xfrm>
          <a:prstGeom prst="rect">
            <a:avLst/>
          </a:prstGeom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-328728" y="629185"/>
            <a:ext cx="7840347" cy="7164273"/>
            <a:chOff x="-1809904" y="-2453047"/>
            <a:chExt cx="10453794" cy="9552363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-1052731" y="-2453047"/>
              <a:ext cx="9056765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Вторая часть</a:t>
              </a:r>
              <a:endParaRPr dirty="0"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-1809904" y="-480659"/>
              <a:ext cx="7323505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latin typeface="Nunito Sans"/>
                  <a:sym typeface="Nunito Sans"/>
                </a:rPr>
                <a:t>Уровни и музыка</a:t>
              </a:r>
              <a:endParaRPr dirty="0"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496364" y="779638"/>
              <a:ext cx="8147526" cy="6319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М</a:t>
              </a:r>
              <a:r>
                <a:rPr lang="ru-RU" sz="2000" dirty="0" smtClean="0">
                  <a:latin typeface="Nunito Light" panose="020B0604020202020204" charset="-52"/>
                </a:rPr>
                <a:t>узыку для этой части мы брали из мюзикла и </a:t>
              </a:r>
              <a:r>
                <a:rPr lang="ru-RU" sz="2000" dirty="0" err="1" smtClean="0">
                  <a:latin typeface="Nunito Light" panose="020B0604020202020204" charset="-52"/>
                </a:rPr>
                <a:t>дунхуа</a:t>
              </a:r>
              <a:r>
                <a:rPr lang="ru-RU" sz="2000" dirty="0" smtClean="0">
                  <a:latin typeface="Nunito Light" panose="020B0604020202020204" charset="-52"/>
                </a:rPr>
                <a:t>, нам </a:t>
              </a:r>
              <a:r>
                <a:rPr lang="ru-RU" sz="2000" dirty="0" err="1" smtClean="0">
                  <a:latin typeface="Nunito Light" panose="020B0604020202020204" charset="-52"/>
                </a:rPr>
                <a:t>позалось</a:t>
              </a:r>
              <a:r>
                <a:rPr lang="ru-RU" sz="2000" dirty="0" smtClean="0">
                  <a:latin typeface="Nunito Light" panose="020B0604020202020204" charset="-52"/>
                </a:rPr>
                <a:t>, что она сюда хорошо впишется. Мы взяли «</a:t>
              </a:r>
              <a:r>
                <a:rPr lang="en-US" sz="2000" dirty="0" err="1">
                  <a:latin typeface="Nunito Light" panose="020B0604020202020204" charset="-52"/>
                </a:rPr>
                <a:t>L'Ouverture</a:t>
              </a:r>
              <a:r>
                <a:rPr lang="en-US" sz="2000" dirty="0">
                  <a:latin typeface="Nunito Light" panose="020B0604020202020204" charset="-52"/>
                </a:rPr>
                <a:t> </a:t>
              </a:r>
              <a:r>
                <a:rPr lang="en-US" sz="2000" dirty="0" err="1" smtClean="0">
                  <a:latin typeface="Nunito Light" panose="020B0604020202020204" charset="-52"/>
                </a:rPr>
                <a:t>d'Excalibur</a:t>
              </a:r>
              <a:r>
                <a:rPr lang="ru-RU" sz="2000" dirty="0" smtClean="0">
                  <a:latin typeface="Nunito Light" panose="020B0604020202020204" charset="-52"/>
                </a:rPr>
                <a:t>», «</a:t>
              </a:r>
              <a:r>
                <a:rPr lang="en-US" sz="2000" dirty="0">
                  <a:latin typeface="Nunito Light" panose="020B0604020202020204" charset="-52"/>
                </a:rPr>
                <a:t>La </a:t>
              </a:r>
              <a:r>
                <a:rPr lang="en-US" sz="2000" dirty="0" err="1">
                  <a:latin typeface="Nunito Light" panose="020B0604020202020204" charset="-52"/>
                </a:rPr>
                <a:t>Danse</a:t>
              </a:r>
              <a:r>
                <a:rPr lang="en-US" sz="2000" dirty="0">
                  <a:latin typeface="Nunito Light" panose="020B0604020202020204" charset="-52"/>
                </a:rPr>
                <a:t> des </a:t>
              </a:r>
              <a:r>
                <a:rPr lang="en-US" sz="2000" dirty="0" err="1" smtClean="0">
                  <a:latin typeface="Nunito Light" panose="020B0604020202020204" charset="-52"/>
                </a:rPr>
                <a:t>guerriers</a:t>
              </a:r>
              <a:r>
                <a:rPr lang="ru-RU" sz="2000" dirty="0" smtClean="0">
                  <a:latin typeface="Nunito Light" panose="020B0604020202020204" charset="-52"/>
                </a:rPr>
                <a:t>», и </a:t>
              </a:r>
              <a:r>
                <a:rPr lang="ru-RU" sz="2000" dirty="0" err="1" smtClean="0">
                  <a:latin typeface="Nunito Light" panose="020B0604020202020204" charset="-52"/>
                </a:rPr>
                <a:t>опенинг</a:t>
              </a:r>
              <a:r>
                <a:rPr lang="ru-RU" sz="2000" dirty="0" smtClean="0">
                  <a:latin typeface="Nunito Light" panose="020B0604020202020204" charset="-52"/>
                </a:rPr>
                <a:t> из третьего сезона «Магистр дьявольского культа»</a:t>
              </a:r>
            </a:p>
            <a:p>
              <a:pPr lvl="1">
                <a:lnSpc>
                  <a:spcPct val="140020"/>
                </a:lnSpc>
              </a:pPr>
              <a:endParaRPr lang="ru-RU" sz="2000" dirty="0">
                <a:latin typeface="Nunito Light" panose="020B0604020202020204" charset="-52"/>
              </a:endParaRPr>
            </a:p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В этой части 3 уровня, они отличаются друг от друга по сложности.</a:t>
              </a:r>
            </a:p>
            <a:p>
              <a:pPr lvl="1">
                <a:lnSpc>
                  <a:spcPct val="140020"/>
                </a:lnSpc>
              </a:pPr>
              <a:endParaRPr lang="ru-RU" sz="2000" dirty="0">
                <a:latin typeface="Nunito Light" panose="020B0604020202020204" charset="-52"/>
              </a:endParaRPr>
            </a:p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Эту часть делала Настя, давайте ей тоже похлопаем за её старания)</a:t>
              </a:r>
              <a:endParaRPr sz="2000" dirty="0">
                <a:latin typeface="Nunito Light" panose="020B0604020202020204" charset="-5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R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(255, 0, 0) </a:t>
            </a:r>
            <a:endParaRPr dirty="0"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Red</a:t>
            </a:r>
            <a:endParaRPr dirty="0"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(0, 255, 0) 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881"/>
            <a:ext cx="6128951" cy="6128951"/>
          </a:xfrm>
          <a:prstGeom prst="rect">
            <a:avLst/>
          </a:prstGeom>
        </p:spPr>
      </p:pic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Green</a:t>
            </a:r>
            <a:endParaRPr dirty="0"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sym typeface="Nunito Light"/>
              </a:rPr>
              <a:t>B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sym typeface="Nunito Light"/>
              </a:rPr>
              <a:t>(0, 0, 255)</a:t>
            </a:r>
            <a:endParaRPr dirty="0"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Blue</a:t>
            </a:r>
            <a:endParaRPr dirty="0"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Чем обусловлен выбор цветов</a:t>
            </a:r>
            <a:r>
              <a:rPr lang="en-US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?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0" y="4306880"/>
            <a:ext cx="6128951" cy="6128951"/>
          </a:xfrm>
          <a:prstGeom prst="rect">
            <a:avLst/>
          </a:prstGeom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01" y="4306879"/>
            <a:ext cx="6030100" cy="6030100"/>
          </a:xfrm>
          <a:prstGeom prst="rect">
            <a:avLst/>
          </a:prstGeom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-598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5997119" y="2883862"/>
            <a:ext cx="6122437" cy="4192199"/>
            <a:chOff x="-228434" y="92826"/>
            <a:chExt cx="8163248" cy="558960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-105921" y="92826"/>
              <a:ext cx="7477949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latin typeface="Nunito Light"/>
                  <a:sym typeface="Nunito Light"/>
                </a:rPr>
                <a:t>Спасибо за внимание</a:t>
              </a:r>
              <a:endParaRPr dirty="0"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1" y="3867395"/>
              <a:ext cx="7934813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Не скупитесь на баллы пожалуйста </a:t>
              </a:r>
              <a:r>
                <a:rPr lang="en-US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:_)</a:t>
              </a:r>
              <a:endParaRPr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-228434" y="2702883"/>
              <a:ext cx="7934813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1" y="5108166"/>
              <a:ext cx="7934813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0" u="none" strike="noStrike" cap="none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Надеемся, что ва</a:t>
              </a: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 всё понравилось</a:t>
              </a:r>
              <a:endParaRPr dirty="0"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487</Words>
  <Application>Microsoft Office PowerPoint</Application>
  <PresentationFormat>Произвольный</PresentationFormat>
  <Paragraphs>55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Nunito Sans</vt:lpstr>
      <vt:lpstr>Wingdings</vt:lpstr>
      <vt:lpstr>Nunito Sans ExtraLight</vt:lpstr>
      <vt:lpstr>Nunito Light</vt:lpstr>
      <vt:lpstr>Calibri</vt:lpstr>
      <vt:lpstr>Nunito Sans Black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Anastasia</dc:creator>
  <cp:lastModifiedBy>Anastasia</cp:lastModifiedBy>
  <cp:revision>17</cp:revision>
  <dcterms:modified xsi:type="dcterms:W3CDTF">2025-01-26T14:30:07Z</dcterms:modified>
</cp:coreProperties>
</file>